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56D80-38DE-4720-8F0D-3F234FAD4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F3250D-DD1D-42F9-AD0B-ABA8B1C44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4CC82-E0DD-47BA-9415-FCDAC7F53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09142-F818-4D27-B62C-A4CBC9F91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1832E-9F32-4CCA-BA57-FCAA85E66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3656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4858D-0835-4519-AE4F-9891E257A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F8F1E1-D5C2-4EF2-AA6A-C5CBB6CC1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42EB1-82A3-402D-8506-B510DB05B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A0991-0F69-4E16-821B-E714BB97D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0EC6F-1C79-4388-AC64-257E9AF9E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669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D41261-DC1D-453D-B36D-617D1A4B3A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407F6-23B0-4FFE-9DD7-8C9ABF61B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7372B-AE01-44E1-A5D1-0352A1AE1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088B8F-B959-4034-B512-CCA30B909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B4309-CF72-45EC-8359-8CDED67DC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7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DF571-4940-48D4-BD9A-E558E5EBA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2AF12-C91C-4E6D-81DC-333CA9D77C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55A11-0153-4AD5-B702-56D802D27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1FDCC-4ECE-49DF-8EE8-927C899C0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47C9B-416A-4929-BD46-40A28686B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584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06C31-2511-4427-9348-C5281A96E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CDE7A-8140-4933-AF7E-8070BD429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F9B45-07D7-4C72-9DDB-B3FF7518F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9FCF9-ABD6-4B9A-A7A6-0ADDAB80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96731-B327-421A-A8F2-E17A7A40F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5060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A8144-CAEE-482D-86B5-C18658C23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9AB22-2A22-464C-AD28-B7855706D6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F7768-9793-4552-96B3-F34FFD8BB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42E0D-63F2-4484-873C-54A68EA31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E5E19-60D2-4AE8-A7C6-F542CD78D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82A02-FEFA-4EB5-A9B9-5991D6420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0669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9BEBB-2C82-4B7C-A3F8-DBE2F775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5B2AF3-9531-40C3-890A-D1BF548A1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DADFE-55BE-4DFD-978E-9593092E66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7EFA38-EC24-45FA-AAAC-74B6388F54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1CB871-E366-4BCF-A120-8A09C15418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8A7465-10BB-4B23-8B80-938919E4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F576EC-A133-450E-A866-5BA9B12C6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7BB7B9-FC98-4E97-B2DF-4A868E9FF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58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21CDC-1E23-46CF-844A-6E6676CC8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67F527-6E18-44F5-A7E4-1B4310E27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5D910-7CFF-4A95-BC79-6F579A6BB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C4BE5-F335-4913-8564-9EED532CD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7513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C6C359-D7DE-41B6-9A33-382BD888B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83C95E-BEB8-46B5-8C68-04F5354DB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0614D-99DF-419E-85EC-647CC7552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915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0B395-2DC2-4F04-9D8F-51F1529E3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94B5A-8F24-47A3-90B3-411688880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C3BA3-7785-4BB6-8D3A-D97550F777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E49F3-888A-478A-BFFE-FC2AFA062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5A67A-10CB-495B-B44D-1B231AA9C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54BEB4-0DF7-46B9-BACD-42F5AD6DC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0860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0D53C-14E6-47A2-943A-E7972453E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B14BCD-8442-4AD2-A97C-3D179D4963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7E925-0FBA-4F58-AB30-EB52CBE3C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50FBF-C95D-4037-9799-1B4C3FF9A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636F5A-DD19-46F6-A86D-6B4AC2451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AB44FB-402D-47AE-93EF-7FC94EABA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591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1BDBAC-4ABF-4492-8482-44C764852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08AE0-0001-4BC4-AFF1-A056BF230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006BF-2D44-46F8-9AE5-F0D0F6112D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C9DC5-CDCD-4C9A-855D-15C79AF28128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71E3B-5198-4094-9D39-F481930AA6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BC245-376A-4810-92CF-BCAFF7C004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D6CE7-0EDC-4497-9092-7E94E5D481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828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1tgh8fmlzexmh.cloudfront.net/ccbp-dynamic-webapps/seasons-switcher-spring-xs-img.png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3CE11A-1FC3-458A-B57B-09B7EBC2865B}"/>
              </a:ext>
            </a:extLst>
          </p:cNvPr>
          <p:cNvSpPr txBox="1"/>
          <p:nvPr/>
        </p:nvSpPr>
        <p:spPr>
          <a:xfrm>
            <a:off x="1271588" y="628650"/>
            <a:ext cx="102727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121D36"/>
                </a:solidFill>
                <a:effectLst/>
                <a:latin typeface="Inter"/>
              </a:rPr>
              <a:t>In this assignment, let's build a Traffic Light by applying the concepts we learned till now</a:t>
            </a:r>
            <a:endParaRPr lang="en-IN"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52B85A-D21C-4E12-8C9D-83478137E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969" y="1943099"/>
            <a:ext cx="340995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82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D37DAA-234D-421E-B0C4-C54D0077C4E1}"/>
              </a:ext>
            </a:extLst>
          </p:cNvPr>
          <p:cNvSpPr txBox="1"/>
          <p:nvPr/>
        </p:nvSpPr>
        <p:spPr>
          <a:xfrm>
            <a:off x="614363" y="557213"/>
            <a:ext cx="111299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i="0" dirty="0">
                <a:solidFill>
                  <a:srgbClr val="121D36"/>
                </a:solidFill>
                <a:effectLst/>
                <a:latin typeface="Inter"/>
              </a:rPr>
              <a:t>In this assignment, let's build a Color Picker by applying the concepts we learned till now</a:t>
            </a:r>
            <a:endParaRPr lang="en-IN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677F83-58F1-459F-982C-87AF6905D8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12" b="17633"/>
          <a:stretch/>
        </p:blipFill>
        <p:spPr>
          <a:xfrm>
            <a:off x="4202905" y="1982807"/>
            <a:ext cx="3952875" cy="411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02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0640855-FB12-40C7-A8CA-2B7DE0B5D02D}"/>
              </a:ext>
            </a:extLst>
          </p:cNvPr>
          <p:cNvSpPr txBox="1"/>
          <p:nvPr/>
        </p:nvSpPr>
        <p:spPr>
          <a:xfrm>
            <a:off x="757238" y="357188"/>
            <a:ext cx="10687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121D36"/>
                </a:solidFill>
                <a:effectLst/>
                <a:latin typeface="Inter"/>
              </a:rPr>
              <a:t>In this assignment, let's build a Seasons Switcher by applying the concepts we learned till now</a:t>
            </a:r>
            <a:endParaRPr lang="en-IN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8AC895-3761-48C4-AF5F-E00203A37C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1690688"/>
            <a:ext cx="3771900" cy="44243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D89BE3-AC00-43AD-BC90-D9DFFA3F98D3}"/>
              </a:ext>
            </a:extLst>
          </p:cNvPr>
          <p:cNvSpPr txBox="1"/>
          <p:nvPr/>
        </p:nvSpPr>
        <p:spPr>
          <a:xfrm flipH="1">
            <a:off x="266700" y="1188185"/>
            <a:ext cx="7577137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</a:t>
            </a:r>
            <a:r>
              <a:rPr lang="en-US" sz="1400" dirty="0" err="1"/>
              <a:t>url</a:t>
            </a:r>
            <a:r>
              <a:rPr lang="en-US" sz="1400" dirty="0"/>
              <a:t> : </a:t>
            </a:r>
          </a:p>
          <a:p>
            <a:r>
              <a:rPr lang="en-IN" sz="1400" b="0" i="0" u="none" strike="noStrike" dirty="0">
                <a:solidFill>
                  <a:srgbClr val="121D36"/>
                </a:solidFill>
                <a:effectLst/>
                <a:latin typeface="var(--base-font-family)"/>
                <a:hlinkClick r:id="rId3"/>
              </a:rPr>
              <a:t>https://d1tgh8fmlzexmh.cloudfront.net/ccbp-dynamic-webapps/seasons-switcher-spring-xs-img.png</a:t>
            </a:r>
            <a:endParaRPr lang="en-IN" sz="1400" b="0" i="0" u="none" strike="noStrike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sz="1400" dirty="0">
              <a:solidFill>
                <a:srgbClr val="121D36"/>
              </a:solidFill>
              <a:latin typeface="var(--base-font-family)"/>
            </a:endParaRPr>
          </a:p>
          <a:p>
            <a:r>
              <a:rPr lang="en-IN" sz="1400" b="0" i="0" u="none" strike="noStrike" dirty="0">
                <a:solidFill>
                  <a:srgbClr val="121D36"/>
                </a:solidFill>
                <a:effectLst/>
                <a:latin typeface="var(--base-font-family)"/>
              </a:rPr>
              <a:t>https://d1tgh8fmlzexmh.cloudfront.net/ccbp-dynamic-webapps/seasons-switcher-spring-md-img.png</a:t>
            </a:r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r>
              <a:rPr lang="en-IN" sz="1400" b="0" i="0" u="none" strike="noStrike" dirty="0">
                <a:solidFill>
                  <a:srgbClr val="121D36"/>
                </a:solidFill>
                <a:effectLst/>
                <a:latin typeface="var(--base-font-family)"/>
              </a:rPr>
              <a:t>https://d1tgh8fmlzexmh.cloudfront.net/ccbp-dynamic-webapps/seasons-switcher-summer-xs-img.png</a:t>
            </a:r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sz="1400" dirty="0">
              <a:solidFill>
                <a:srgbClr val="121D36"/>
              </a:solidFill>
              <a:latin typeface="var(--base-font-family)"/>
            </a:endParaRPr>
          </a:p>
          <a:p>
            <a:r>
              <a:rPr lang="en-IN" sz="1400" b="0" i="0" u="none" strike="noStrike" dirty="0">
                <a:solidFill>
                  <a:srgbClr val="121D36"/>
                </a:solidFill>
                <a:effectLst/>
                <a:latin typeface="var(--base-font-family)"/>
              </a:rPr>
              <a:t>https://d1tgh8fmlzexmh.cloudfront.net/ccbp-dynamic-webapps/seasons-switcher-summer-md-img.png</a:t>
            </a:r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r>
              <a:rPr lang="en-IN" sz="1400" b="0" i="0" u="none" strike="noStrike" dirty="0">
                <a:solidFill>
                  <a:srgbClr val="121D36"/>
                </a:solidFill>
                <a:effectLst/>
                <a:latin typeface="var(--base-font-family)"/>
              </a:rPr>
              <a:t>https://d1tgh8fmlzexmh.cloudfront.net/ccbp-dynamic-webapps/seasons-switcher-autumn-xs-img.png</a:t>
            </a:r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sz="1400" dirty="0">
              <a:solidFill>
                <a:srgbClr val="121D36"/>
              </a:solidFill>
              <a:latin typeface="var(--base-font-family)"/>
            </a:endParaRPr>
          </a:p>
          <a:p>
            <a:r>
              <a:rPr lang="en-IN" sz="1400" b="0" i="0" u="none" strike="noStrike" dirty="0">
                <a:solidFill>
                  <a:srgbClr val="121D36"/>
                </a:solidFill>
                <a:effectLst/>
                <a:latin typeface="var(--base-font-family)"/>
              </a:rPr>
              <a:t>https://d1tgh8fmlzexmh.cloudfront.net/ccbp-dynamic-webapps/seasons-switcher-autumn-md-img.png</a:t>
            </a:r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r>
              <a:rPr lang="en-IN" sz="1400" b="0" i="0" u="none" strike="noStrike" dirty="0">
                <a:solidFill>
                  <a:srgbClr val="121D36"/>
                </a:solidFill>
                <a:effectLst/>
                <a:latin typeface="var(--base-font-family)"/>
              </a:rPr>
              <a:t>https://d1tgh8fmlzexmh.cloudfront.net/ccbp-dynamic-webapps/seasons-switcher-winter-xs-img.png</a:t>
            </a:r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sz="1400" dirty="0">
              <a:solidFill>
                <a:srgbClr val="121D36"/>
              </a:solidFill>
              <a:latin typeface="var(--base-font-family)"/>
            </a:endParaRPr>
          </a:p>
          <a:p>
            <a:r>
              <a:rPr lang="en-IN" sz="1400" b="0" i="0" u="none" strike="noStrike" dirty="0">
                <a:solidFill>
                  <a:srgbClr val="121D36"/>
                </a:solidFill>
                <a:effectLst/>
                <a:latin typeface="var(--base-font-family)"/>
              </a:rPr>
              <a:t>https://d1tgh8fmlzexmh.cloudfront.net/ccbp-dynamic-webapps/seasons-switcher-winter-md-img.png</a:t>
            </a:r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sz="1400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888431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6C85BD-BA3C-4B28-B0F8-7976781FF624}"/>
              </a:ext>
            </a:extLst>
          </p:cNvPr>
          <p:cNvSpPr txBox="1"/>
          <p:nvPr/>
        </p:nvSpPr>
        <p:spPr>
          <a:xfrm flipH="1">
            <a:off x="142875" y="257175"/>
            <a:ext cx="117214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solidFill>
                  <a:srgbClr val="121D36"/>
                </a:solidFill>
                <a:effectLst/>
                <a:latin typeface="Inter"/>
              </a:rPr>
              <a:t>In this assignment, let's build a Toggle Like and Unlike by applying the concepts we learned till now</a:t>
            </a:r>
            <a:endParaRPr lang="en-IN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E702E0-A716-4C67-ACD5-DD0E6C802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224" y="1943100"/>
            <a:ext cx="4189797" cy="31861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D49C5E-60EA-4771-961C-3912FFF7F77F}"/>
              </a:ext>
            </a:extLst>
          </p:cNvPr>
          <p:cNvSpPr txBox="1"/>
          <p:nvPr/>
        </p:nvSpPr>
        <p:spPr>
          <a:xfrm>
            <a:off x="486979" y="1943099"/>
            <a:ext cx="64567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</a:t>
            </a:r>
            <a:r>
              <a:rPr lang="en-US" dirty="0" err="1"/>
              <a:t>url</a:t>
            </a:r>
            <a:r>
              <a:rPr lang="en-US" dirty="0"/>
              <a:t> :</a:t>
            </a:r>
          </a:p>
          <a:p>
            <a:r>
              <a:rPr lang="en-IN" b="0" i="0" u="none" strike="noStrike" dirty="0">
                <a:solidFill>
                  <a:srgbClr val="121D36"/>
                </a:solidFill>
                <a:effectLst/>
                <a:latin typeface="var(--base-font-family)"/>
              </a:rPr>
              <a:t>https://d1tgh8fmlzexmh.cloudfront.net/ccbp-dynamic-webapps/white-puppy-img.png</a:t>
            </a:r>
            <a:endParaRPr lang="en-IN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dirty="0"/>
          </a:p>
          <a:p>
            <a:r>
              <a:rPr lang="en-IN" b="0" i="0" u="none" strike="noStrike" dirty="0">
                <a:solidFill>
                  <a:srgbClr val="121D36"/>
                </a:solidFill>
                <a:effectLst/>
                <a:latin typeface="var(--base-font-family)"/>
              </a:rPr>
              <a:t>https://d1tgh8fmlzexmh.cloudfront.net/ccbp-dynamic-webapps/white-puppy-liked-img.png</a:t>
            </a:r>
            <a:endParaRPr lang="en-IN" b="0" i="0" dirty="0">
              <a:solidFill>
                <a:srgbClr val="121D36"/>
              </a:solidFill>
              <a:effectLst/>
              <a:latin typeface="var(--base-font-family)"/>
            </a:endParaRPr>
          </a:p>
          <a:p>
            <a:endParaRPr lang="en-IN" dirty="0"/>
          </a:p>
          <a:p>
            <a:r>
              <a:rPr lang="en-IN" dirty="0"/>
              <a:t>Use this code for like icon : </a:t>
            </a:r>
            <a:r>
              <a:rPr lang="en-US" dirty="0"/>
              <a:t>&lt;</a:t>
            </a:r>
            <a:r>
              <a:rPr lang="en-US" dirty="0" err="1"/>
              <a:t>i</a:t>
            </a:r>
            <a:r>
              <a:rPr lang="en-US" dirty="0"/>
              <a:t> class="fa fa-thumbs-up like-icon " aria-hidden="true" id="</a:t>
            </a:r>
            <a:r>
              <a:rPr lang="en-US" dirty="0" err="1"/>
              <a:t>likeIcon</a:t>
            </a:r>
            <a:r>
              <a:rPr lang="en-US" dirty="0"/>
              <a:t>"&gt;&lt;/</a:t>
            </a:r>
            <a:r>
              <a:rPr lang="en-US" dirty="0" err="1"/>
              <a:t>i</a:t>
            </a:r>
            <a:r>
              <a:rPr lang="en-US" dirty="0"/>
              <a:t>&gt;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1123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ACC24F-1A3E-48D4-93D5-C53E5A7D1490}"/>
              </a:ext>
            </a:extLst>
          </p:cNvPr>
          <p:cNvSpPr txBox="1"/>
          <p:nvPr/>
        </p:nvSpPr>
        <p:spPr>
          <a:xfrm>
            <a:off x="342900" y="300038"/>
            <a:ext cx="1150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121D36"/>
                </a:solidFill>
                <a:effectLst/>
                <a:latin typeface="Inter"/>
              </a:rPr>
              <a:t>In this assignment, let's build a Tip Calculator by applying the concepts we learned till now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142BBB-DC76-4E73-A4AE-6DA346B4E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971550"/>
            <a:ext cx="3048000" cy="571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331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864EB7-56D3-4D29-92B8-19C4BD36CA67}"/>
              </a:ext>
            </a:extLst>
          </p:cNvPr>
          <p:cNvSpPr txBox="1"/>
          <p:nvPr/>
        </p:nvSpPr>
        <p:spPr>
          <a:xfrm>
            <a:off x="328613" y="328613"/>
            <a:ext cx="1153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121D36"/>
                </a:solidFill>
                <a:effectLst/>
                <a:latin typeface="Inter"/>
              </a:rPr>
              <a:t>In this assignment, let's build a Sizing an Image Application by applying the concepts we learned till now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01D665-2B59-43CA-ABF5-4249DE8D0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312" y="1000125"/>
            <a:ext cx="3381375" cy="562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64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267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Inter</vt:lpstr>
      <vt:lpstr>var(--base-font-family)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srocknik90@gmail.com</dc:creator>
  <cp:lastModifiedBy>srocknik90@gmail.com</cp:lastModifiedBy>
  <cp:revision>4</cp:revision>
  <dcterms:created xsi:type="dcterms:W3CDTF">2023-09-25T17:38:56Z</dcterms:created>
  <dcterms:modified xsi:type="dcterms:W3CDTF">2023-09-25T18:06:44Z</dcterms:modified>
</cp:coreProperties>
</file>

<file path=docProps/thumbnail.jpeg>
</file>